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61" r:id="rId3"/>
    <p:sldId id="264" r:id="rId4"/>
    <p:sldId id="260" r:id="rId5"/>
    <p:sldId id="263" r:id="rId6"/>
    <p:sldId id="274" r:id="rId7"/>
    <p:sldId id="275" r:id="rId8"/>
    <p:sldId id="276" r:id="rId9"/>
    <p:sldId id="277" r:id="rId10"/>
    <p:sldId id="278" r:id="rId1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varScale="1">
        <p:scale>
          <a:sx n="82" d="100"/>
          <a:sy n="82" d="100"/>
        </p:scale>
        <p:origin x="154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B25E6A8-E46C-4384-B5E1-EE8727A23EBA}" type="datetimeFigureOut">
              <a:rPr lang="nl-NL" smtClean="0"/>
              <a:t>15-3-2021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B25E6A8-E46C-4384-B5E1-EE8727A23EBA}" type="datetimeFigureOut">
              <a:rPr lang="nl-NL" smtClean="0"/>
              <a:t>15-3-2021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B25E6A8-E46C-4384-B5E1-EE8727A23EBA}" type="datetimeFigureOut">
              <a:rPr lang="nl-NL" smtClean="0"/>
              <a:t>15-3-2021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B25E6A8-E46C-4384-B5E1-EE8727A23EBA}" type="datetimeFigureOut">
              <a:rPr lang="nl-NL" smtClean="0"/>
              <a:t>15-3-2021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nl-NL"/>
              <a:t>Klik om de stijl te bewerken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B25E6A8-E46C-4384-B5E1-EE8727A23EBA}" type="datetimeFigureOut">
              <a:rPr lang="nl-NL" smtClean="0"/>
              <a:t>15-3-2021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B25E6A8-E46C-4384-B5E1-EE8727A23EBA}" type="datetimeFigureOut">
              <a:rPr lang="nl-NL" smtClean="0"/>
              <a:t>15-3-2021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7B25E6A8-E46C-4384-B5E1-EE8727A23EBA}" type="datetimeFigureOut">
              <a:rPr lang="nl-NL" smtClean="0"/>
              <a:t>15-3-2021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7B25E6A8-E46C-4384-B5E1-EE8727A23EBA}" type="datetimeFigureOut">
              <a:rPr lang="nl-NL" smtClean="0"/>
              <a:t>15-3-2021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5E6A8-E46C-4384-B5E1-EE8727A23EBA}" type="datetimeFigureOut">
              <a:rPr lang="nl-NL" smtClean="0"/>
              <a:t>15-3-2021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C634403-8AC6-410E-A6D5-68287CBD645A}"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nl-NL"/>
              <a:t>Klik om de stijl te bewerken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7B25E6A8-E46C-4384-B5E1-EE8727A23EBA}" type="datetimeFigureOut">
              <a:rPr lang="nl-NL" smtClean="0"/>
              <a:t>15-3-2021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C634403-8AC6-410E-A6D5-68287CBD645A}" type="slidenum">
              <a:rPr lang="nl-NL" smtClean="0"/>
              <a:t>‹nr.›</a:t>
            </a:fld>
            <a:endParaRPr lang="nl-NL"/>
          </a:p>
        </p:txBody>
      </p:sp>
      <p:sp>
        <p:nvSpPr>
          <p:cNvPr id="9" name="Content Placeholder 8"/>
          <p:cNvSpPr>
            <a:spLocks noGrp="1"/>
          </p:cNvSpPr>
          <p:nvPr>
            <p:ph sz="quarter" idx="13"/>
          </p:nvPr>
        </p:nvSpPr>
        <p:spPr>
          <a:xfrm>
            <a:off x="304800" y="381000"/>
            <a:ext cx="7772400" cy="494284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nl-NL"/>
              <a:t>Klik om de stijl te bewerken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7B25E6A8-E46C-4384-B5E1-EE8727A23EBA}" type="datetimeFigureOut">
              <a:rPr lang="nl-NL" smtClean="0"/>
              <a:t>15-3-2021</a:t>
            </a:fld>
            <a:endParaRPr lang="nl-NL"/>
          </a:p>
        </p:txBody>
      </p:sp>
      <p:sp>
        <p:nvSpPr>
          <p:cNvPr id="9" name="Slide Number Placeholder 8"/>
          <p:cNvSpPr>
            <a:spLocks noGrp="1"/>
          </p:cNvSpPr>
          <p:nvPr>
            <p:ph type="sldNum" sz="quarter" idx="11"/>
          </p:nvPr>
        </p:nvSpPr>
        <p:spPr/>
        <p:txBody>
          <a:bodyPr/>
          <a:lstStyle/>
          <a:p>
            <a:fld id="{5C634403-8AC6-410E-A6D5-68287CBD645A}"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C634403-8AC6-410E-A6D5-68287CBD645A}" type="slidenum">
              <a:rPr lang="nl-NL" smtClean="0"/>
              <a:t>‹nr.›</a:t>
            </a:fld>
            <a:endParaRPr lang="nl-N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nl-NL"/>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B25E6A8-E46C-4384-B5E1-EE8727A23EBA}" type="datetimeFigureOut">
              <a:rPr lang="nl-NL" smtClean="0"/>
              <a:t>15-3-2021</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t>Schaap &amp; Geit</a:t>
            </a:r>
          </a:p>
        </p:txBody>
      </p:sp>
      <p:sp>
        <p:nvSpPr>
          <p:cNvPr id="3" name="Tijdelijke aanduiding voor inhoud 2"/>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43831"/>
            <a:ext cx="6192688" cy="476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73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Huisvesting geit </a:t>
            </a:r>
          </a:p>
        </p:txBody>
      </p:sp>
      <p:sp>
        <p:nvSpPr>
          <p:cNvPr id="3" name="Tijdelijke aanduiding voor inhoud 2"/>
          <p:cNvSpPr>
            <a:spLocks noGrp="1"/>
          </p:cNvSpPr>
          <p:nvPr>
            <p:ph idx="1"/>
          </p:nvPr>
        </p:nvSpPr>
        <p:spPr/>
        <p:txBody>
          <a:bodyPr/>
          <a:lstStyle/>
          <a:p>
            <a:r>
              <a:rPr lang="nl-NL" dirty="0"/>
              <a:t>Potstal </a:t>
            </a:r>
          </a:p>
          <a:p>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2103311"/>
            <a:ext cx="5832647" cy="437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196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Voorouders schaap</a:t>
            </a:r>
          </a:p>
        </p:txBody>
      </p:sp>
      <p:sp>
        <p:nvSpPr>
          <p:cNvPr id="3" name="Tijdelijke aanduiding voor inhoud 2"/>
          <p:cNvSpPr>
            <a:spLocks noGrp="1"/>
          </p:cNvSpPr>
          <p:nvPr>
            <p:ph idx="1"/>
          </p:nvPr>
        </p:nvSpPr>
        <p:spPr>
          <a:xfrm>
            <a:off x="467544" y="1748780"/>
            <a:ext cx="7620000" cy="4800600"/>
          </a:xfrm>
        </p:spPr>
        <p:txBody>
          <a:bodyPr/>
          <a:lstStyle/>
          <a:p>
            <a:pPr marL="114300" indent="0">
              <a:buNone/>
            </a:pPr>
            <a:r>
              <a:rPr lang="nl-NL" dirty="0"/>
              <a:t>Moeflon (Sardinië en Corsica)   Dikhoornschaap (Noord Amerika)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336542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studio-evenaar.nl/dierenpark/images2/schaap-dikhoorn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636912"/>
            <a:ext cx="417646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Voorouders</a:t>
            </a:r>
          </a:p>
        </p:txBody>
      </p:sp>
      <p:sp>
        <p:nvSpPr>
          <p:cNvPr id="3" name="Tijdelijke aanduiding voor inhoud 2"/>
          <p:cNvSpPr>
            <a:spLocks noGrp="1"/>
          </p:cNvSpPr>
          <p:nvPr>
            <p:ph idx="1"/>
          </p:nvPr>
        </p:nvSpPr>
        <p:spPr/>
        <p:txBody>
          <a:bodyPr/>
          <a:lstStyle/>
          <a:p>
            <a:pPr marL="114300" indent="0">
              <a:buNone/>
            </a:pPr>
            <a:r>
              <a:rPr lang="nl-NL" dirty="0" err="1"/>
              <a:t>Kretenzische</a:t>
            </a:r>
            <a:r>
              <a:rPr lang="nl-NL" dirty="0"/>
              <a:t> wilde geit	(Kreta)	De </a:t>
            </a:r>
            <a:r>
              <a:rPr lang="nl-NL" dirty="0" err="1"/>
              <a:t>bezoargeit</a:t>
            </a:r>
            <a:r>
              <a:rPr lang="nl-NL" dirty="0"/>
              <a:t> (West Azië)</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132856"/>
            <a:ext cx="3312369" cy="247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139783"/>
            <a:ext cx="3168352" cy="288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25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Herkomst schapen</a:t>
            </a:r>
          </a:p>
        </p:txBody>
      </p:sp>
      <p:sp>
        <p:nvSpPr>
          <p:cNvPr id="3" name="Tijdelijke aanduiding voor inhoud 2"/>
          <p:cNvSpPr>
            <a:spLocks noGrp="1"/>
          </p:cNvSpPr>
          <p:nvPr>
            <p:ph idx="1"/>
          </p:nvPr>
        </p:nvSpPr>
        <p:spPr>
          <a:xfrm>
            <a:off x="251520" y="1295028"/>
            <a:ext cx="7825680" cy="5276056"/>
          </a:xfrm>
        </p:spPr>
        <p:txBody>
          <a:bodyPr/>
          <a:lstStyle/>
          <a:p>
            <a:r>
              <a:rPr lang="nl-NL" dirty="0"/>
              <a:t>De in het wild levende soorten hebben zich vanuit de berglanden in Midden-</a:t>
            </a:r>
            <a:r>
              <a:rPr lang="nl-NL" dirty="0" err="1"/>
              <a:t>Azie</a:t>
            </a:r>
            <a:r>
              <a:rPr lang="nl-NL" dirty="0"/>
              <a:t> verspreid over Zuid-Europa, Noord-Afrika en het westen van Noord-Amerika.</a:t>
            </a:r>
          </a:p>
          <a:p>
            <a:endParaRPr lang="nl-NL" dirty="0"/>
          </a:p>
          <a:p>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304707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636912"/>
            <a:ext cx="362072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54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Herkomst </a:t>
            </a:r>
          </a:p>
        </p:txBody>
      </p:sp>
      <p:sp>
        <p:nvSpPr>
          <p:cNvPr id="3" name="Tijdelijke aanduiding voor inhoud 2"/>
          <p:cNvSpPr>
            <a:spLocks noGrp="1"/>
          </p:cNvSpPr>
          <p:nvPr>
            <p:ph idx="1"/>
          </p:nvPr>
        </p:nvSpPr>
        <p:spPr/>
        <p:txBody>
          <a:bodyPr/>
          <a:lstStyle/>
          <a:p>
            <a:r>
              <a:rPr lang="nl-NL" dirty="0"/>
              <a:t>De geit werd in Egypte gedomesticeerd. Een geit wordt ook wel de koe van de arme man genoemd. Geiten zijn namelijk in staat om zich in sobere omstandigheden heel goed te handhaven en voort te planten. Daarom werden zij vroeger vaak door arme mensen gehouden, in plaats van koeien.</a:t>
            </a:r>
          </a:p>
          <a:p>
            <a:endParaRPr lang="nl-NL" dirty="0"/>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429000"/>
            <a:ext cx="4581698" cy="305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30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Huisvesting schaap </a:t>
            </a:r>
          </a:p>
        </p:txBody>
      </p:sp>
      <p:sp>
        <p:nvSpPr>
          <p:cNvPr id="3" name="Tijdelijke aanduiding voor inhoud 2"/>
          <p:cNvSpPr>
            <a:spLocks noGrp="1"/>
          </p:cNvSpPr>
          <p:nvPr>
            <p:ph idx="1"/>
          </p:nvPr>
        </p:nvSpPr>
        <p:spPr/>
        <p:txBody>
          <a:bodyPr/>
          <a:lstStyle/>
          <a:p>
            <a:r>
              <a:rPr lang="nl-NL" dirty="0"/>
              <a:t>Schuur </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1026" name="Picture 2" descr="http://www.houtcompagnie.com/nederlands/images/site/stallen/houten-schapen-stal-geheel-kla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8880"/>
            <a:ext cx="499255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8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Huisvesting schaap </a:t>
            </a:r>
          </a:p>
        </p:txBody>
      </p:sp>
      <p:sp>
        <p:nvSpPr>
          <p:cNvPr id="3" name="Tijdelijke aanduiding voor inhoud 2"/>
          <p:cNvSpPr>
            <a:spLocks noGrp="1"/>
          </p:cNvSpPr>
          <p:nvPr>
            <p:ph idx="1"/>
          </p:nvPr>
        </p:nvSpPr>
        <p:spPr/>
        <p:txBody>
          <a:bodyPr/>
          <a:lstStyle/>
          <a:p>
            <a:r>
              <a:rPr lang="nl-NL" dirty="0" err="1"/>
              <a:t>Schuildak</a:t>
            </a:r>
            <a:r>
              <a:rPr lang="nl-NL" dirty="0"/>
              <a:t> </a:t>
            </a:r>
          </a:p>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03" y="2276872"/>
            <a:ext cx="6736071"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56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Huisvesting schaap </a:t>
            </a:r>
          </a:p>
        </p:txBody>
      </p:sp>
      <p:sp>
        <p:nvSpPr>
          <p:cNvPr id="3" name="Tijdelijke aanduiding voor inhoud 2"/>
          <p:cNvSpPr>
            <a:spLocks noGrp="1"/>
          </p:cNvSpPr>
          <p:nvPr>
            <p:ph idx="1"/>
          </p:nvPr>
        </p:nvSpPr>
        <p:spPr/>
        <p:txBody>
          <a:bodyPr/>
          <a:lstStyle/>
          <a:p>
            <a:r>
              <a:rPr lang="nl-NL" dirty="0"/>
              <a:t>Schaapskooi </a:t>
            </a:r>
          </a:p>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89294"/>
            <a:ext cx="6101308" cy="404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66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Huisvesting geit</a:t>
            </a:r>
          </a:p>
        </p:txBody>
      </p:sp>
      <p:sp>
        <p:nvSpPr>
          <p:cNvPr id="3" name="Tijdelijke aanduiding voor inhoud 2"/>
          <p:cNvSpPr>
            <a:spLocks noGrp="1"/>
          </p:cNvSpPr>
          <p:nvPr>
            <p:ph idx="1"/>
          </p:nvPr>
        </p:nvSpPr>
        <p:spPr/>
        <p:txBody>
          <a:bodyPr/>
          <a:lstStyle/>
          <a:p>
            <a:r>
              <a:rPr lang="nl-NL" dirty="0"/>
              <a:t>Droog</a:t>
            </a:r>
          </a:p>
          <a:p>
            <a:r>
              <a:rPr lang="nl-NL" dirty="0"/>
              <a:t>Tochtvrij</a:t>
            </a:r>
          </a:p>
          <a:p>
            <a:r>
              <a:rPr lang="nl-NL" dirty="0"/>
              <a:t>Minimaal 2 M2  </a:t>
            </a:r>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96952"/>
            <a:ext cx="4968552" cy="3316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897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ngrenzend">
  <a:themeElements>
    <a:clrScheme name="Aangrenzend">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angrenzend">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Konijnenrassen</Template>
  <TotalTime>230</TotalTime>
  <Words>120</Words>
  <Application>Microsoft Office PowerPoint</Application>
  <PresentationFormat>Diavoorstelling (4:3)</PresentationFormat>
  <Paragraphs>26</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Cambria</vt:lpstr>
      <vt:lpstr>Aangrenzend</vt:lpstr>
      <vt:lpstr>Schaap &amp; Geit</vt:lpstr>
      <vt:lpstr>Voorouders schaap</vt:lpstr>
      <vt:lpstr>Voorouders</vt:lpstr>
      <vt:lpstr>Herkomst schapen</vt:lpstr>
      <vt:lpstr>Herkomst </vt:lpstr>
      <vt:lpstr>Huisvesting schaap </vt:lpstr>
      <vt:lpstr>Huisvesting schaap </vt:lpstr>
      <vt:lpstr>Huisvesting schaap </vt:lpstr>
      <vt:lpstr>Huisvesting geit</vt:lpstr>
      <vt:lpstr>Huisvesting geit </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Schaap</dc:title>
  <dc:creator>Jelle ter Linde</dc:creator>
  <cp:lastModifiedBy>Cristel Dorenbusch</cp:lastModifiedBy>
  <cp:revision>17</cp:revision>
  <dcterms:created xsi:type="dcterms:W3CDTF">2013-03-06T15:28:59Z</dcterms:created>
  <dcterms:modified xsi:type="dcterms:W3CDTF">2021-03-15T13:03:40Z</dcterms:modified>
</cp:coreProperties>
</file>